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Zeszy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plotArea>
      <c:layout>
        <c:manualLayout>
          <c:layoutTarget val="inner"/>
          <c:xMode val="edge"/>
          <c:yMode val="edge"/>
          <c:x val="0.10987729658792651"/>
          <c:y val="5.1400554097404488E-2"/>
          <c:w val="0.69223512685914257"/>
          <c:h val="0.79822506561679785"/>
        </c:manualLayout>
      </c:layout>
      <c:barChart>
        <c:barDir val="col"/>
        <c:grouping val="clustered"/>
        <c:ser>
          <c:idx val="0"/>
          <c:order val="0"/>
          <c:tx>
            <c:strRef>
              <c:f>Arkusz1!$D$17</c:f>
              <c:strCache>
                <c:ptCount val="1"/>
                <c:pt idx="0">
                  <c:v>Budżet</c:v>
                </c:pt>
              </c:strCache>
            </c:strRef>
          </c:tx>
          <c:cat>
            <c:strRef>
              <c:f>Arkusz1!$C$18:$C$20</c:f>
              <c:strCache>
                <c:ptCount val="3"/>
                <c:pt idx="0">
                  <c:v>A100</c:v>
                </c:pt>
                <c:pt idx="1">
                  <c:v>A200</c:v>
                </c:pt>
                <c:pt idx="2">
                  <c:v>A300</c:v>
                </c:pt>
              </c:strCache>
            </c:strRef>
          </c:cat>
          <c:val>
            <c:numRef>
              <c:f>Arkusz1!$D$18:$D$20</c:f>
              <c:numCache>
                <c:formatCode>General</c:formatCode>
                <c:ptCount val="3"/>
                <c:pt idx="0">
                  <c:v>2000</c:v>
                </c:pt>
                <c:pt idx="1">
                  <c:v>3000</c:v>
                </c:pt>
                <c:pt idx="2">
                  <c:v>4000</c:v>
                </c:pt>
              </c:numCache>
            </c:numRef>
          </c:val>
        </c:ser>
        <c:ser>
          <c:idx val="1"/>
          <c:order val="1"/>
          <c:tx>
            <c:strRef>
              <c:f>Arkusz1!$E$17</c:f>
              <c:strCache>
                <c:ptCount val="1"/>
                <c:pt idx="0">
                  <c:v>Sprzedaż</c:v>
                </c:pt>
              </c:strCache>
            </c:strRef>
          </c:tx>
          <c:cat>
            <c:strRef>
              <c:f>Arkusz1!$C$18:$C$20</c:f>
              <c:strCache>
                <c:ptCount val="3"/>
                <c:pt idx="0">
                  <c:v>A100</c:v>
                </c:pt>
                <c:pt idx="1">
                  <c:v>A200</c:v>
                </c:pt>
                <c:pt idx="2">
                  <c:v>A300</c:v>
                </c:pt>
              </c:strCache>
            </c:strRef>
          </c:cat>
          <c:val>
            <c:numRef>
              <c:f>Arkusz1!$E$18:$E$20</c:f>
              <c:numCache>
                <c:formatCode>General</c:formatCode>
                <c:ptCount val="3"/>
                <c:pt idx="0">
                  <c:v>1800</c:v>
                </c:pt>
                <c:pt idx="1">
                  <c:v>3250</c:v>
                </c:pt>
                <c:pt idx="2">
                  <c:v>2200</c:v>
                </c:pt>
              </c:numCache>
            </c:numRef>
          </c:val>
        </c:ser>
        <c:axId val="58504704"/>
        <c:axId val="58506240"/>
      </c:barChart>
      <c:catAx>
        <c:axId val="58504704"/>
        <c:scaling>
          <c:orientation val="minMax"/>
        </c:scaling>
        <c:axPos val="b"/>
        <c:tickLblPos val="nextTo"/>
        <c:crossAx val="58506240"/>
        <c:crosses val="autoZero"/>
        <c:auto val="1"/>
        <c:lblAlgn val="ctr"/>
        <c:lblOffset val="100"/>
      </c:catAx>
      <c:valAx>
        <c:axId val="58506240"/>
        <c:scaling>
          <c:orientation val="minMax"/>
        </c:scaling>
        <c:axPos val="l"/>
        <c:majorGridlines/>
        <c:numFmt formatCode="General" sourceLinked="1"/>
        <c:tickLblPos val="nextTo"/>
        <c:crossAx val="585047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38ACC-0A5B-43B7-9D62-C724B4D1C0B1}" type="datetimeFigureOut">
              <a:rPr lang="pl-PL" smtClean="0"/>
              <a:t>2007-12-27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862FA-59E6-4EB9-AF90-D3E1A0C473F8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500065"/>
          </a:xfrm>
        </p:spPr>
        <p:txBody>
          <a:bodyPr>
            <a:normAutofit fontScale="90000"/>
          </a:bodyPr>
          <a:lstStyle/>
          <a:p>
            <a:r>
              <a:rPr lang="pl-P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Wklejono klawiszami </a:t>
            </a:r>
            <a:r>
              <a:rPr lang="pl-PL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Ctrl+V</a:t>
            </a:r>
            <a:endParaRPr lang="pl-PL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5" name="Wykres 4"/>
          <p:cNvGraphicFramePr/>
          <p:nvPr/>
        </p:nvGraphicFramePr>
        <p:xfrm>
          <a:off x="2357422" y="57148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</Words>
  <Application>Microsoft Office PowerPoint</Application>
  <PresentationFormat>Pokaz na ekranie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Motyw pakietu Office</vt:lpstr>
      <vt:lpstr>Wklejono klawiszami Ctrl+V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Wklejono klawiszami Ctrl+V</dc:title>
  <dc:creator>Irek</dc:creator>
  <cp:lastModifiedBy>Irek</cp:lastModifiedBy>
  <cp:revision>4</cp:revision>
  <dcterms:created xsi:type="dcterms:W3CDTF">2007-12-27T11:18:14Z</dcterms:created>
  <dcterms:modified xsi:type="dcterms:W3CDTF">2007-12-27T11:58:04Z</dcterms:modified>
</cp:coreProperties>
</file>